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62" r:id="rId5"/>
    <p:sldId id="258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80"/>
    <p:restoredTop sz="94659"/>
  </p:normalViewPr>
  <p:slideViewPr>
    <p:cSldViewPr snapToGrid="0" snapToObjects="1">
      <p:cViewPr varScale="1">
        <p:scale>
          <a:sx n="82" d="100"/>
          <a:sy n="82" d="100"/>
        </p:scale>
        <p:origin x="58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A1724-F5A0-6747-8E4B-395D0F9EEB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B333E0-777B-954E-81FB-4241C7BD53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638B22-2A45-2844-97BB-804E3B453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BCF09-CACC-5241-8F23-884172C297F6}" type="datetimeFigureOut">
              <a:rPr lang="tr-TR" smtClean="0"/>
              <a:t>11.08.2023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5BA546-F223-3A49-A573-5CF6A25D5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870FAA-0128-7E46-A773-7884E7B48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0AAF-DE84-1347-AA98-9C95BA62F1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177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9FB18-2FC6-A94F-9475-C453225E5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508F78-9263-2C4B-B42D-E8CE241C7D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7F5871-9E74-2C4B-90AE-2D7F60139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BCF09-CACC-5241-8F23-884172C297F6}" type="datetimeFigureOut">
              <a:rPr lang="tr-TR" smtClean="0"/>
              <a:t>11.08.2023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281FA2-9516-DA4A-8B39-EA7A4C355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7BED1-A692-534A-8C14-D2E5E2127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0AAF-DE84-1347-AA98-9C95BA62F1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3771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D9067B-EC19-F54D-8596-260D91ED9E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E4E816-1160-8544-90B1-327F80112D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7C0FCF-2796-CB4F-B349-8EBD39B3C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BCF09-CACC-5241-8F23-884172C297F6}" type="datetimeFigureOut">
              <a:rPr lang="tr-TR" smtClean="0"/>
              <a:t>11.08.2023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12CA8-E3F4-8D4A-BA34-CD95A4EE1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B0048A-0B33-774B-9766-FF6AC6E26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0AAF-DE84-1347-AA98-9C95BA62F1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4095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0DEE3-C126-4D4C-A17C-79D0DC2AF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A9B7D-5F82-8842-9D23-0D2210679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4323D5-1084-E746-9E8E-BAD530667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BCF09-CACC-5241-8F23-884172C297F6}" type="datetimeFigureOut">
              <a:rPr lang="tr-TR" smtClean="0"/>
              <a:t>11.08.2023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17E236-452E-5D4C-8CC0-470D3A504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6C9BC3-7976-2240-8EA4-CFB436C1E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0AAF-DE84-1347-AA98-9C95BA62F1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0169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DCC67-8FB9-4849-A0FF-A19CFB5E3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67F8E1-0929-1A4F-A2B9-9037F3AC55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3489C2-BB8A-D646-9AD8-6F75EC84B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BCF09-CACC-5241-8F23-884172C297F6}" type="datetimeFigureOut">
              <a:rPr lang="tr-TR" smtClean="0"/>
              <a:t>11.08.2023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26EFB-0AA1-9C4A-ABA1-87AD2C3CD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7E2EA2-9FA2-7043-86C0-6F868AD67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0AAF-DE84-1347-AA98-9C95BA62F1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1801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649B5-D586-6C47-945A-365E8EC03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44A75-13EA-384A-A2DB-5CC2CE0724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7EC776-CC60-9146-A432-07D2B8E68D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929CE6-3B33-D643-961D-F7AA62961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BCF09-CACC-5241-8F23-884172C297F6}" type="datetimeFigureOut">
              <a:rPr lang="tr-TR" smtClean="0"/>
              <a:t>11.08.2023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D2107B-CB6C-414B-958B-2D5C9E491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DB3596-55FD-C74D-9258-F6245758A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0AAF-DE84-1347-AA98-9C95BA62F1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4930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C1513-E8B1-0542-87F3-DF0CCD107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AF9247-D640-F146-AE1E-C28C330B3A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242D66-C88F-504D-8CD3-997E380EE3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743166-B034-344F-BAB7-C03EE5B79D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8E179F-E209-5D49-8D7E-44632C2BA6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1C6E38-5820-E84A-B2BC-0F05ADF26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BCF09-CACC-5241-8F23-884172C297F6}" type="datetimeFigureOut">
              <a:rPr lang="tr-TR" smtClean="0"/>
              <a:t>11.08.2023</a:t>
            </a:fld>
            <a:endParaRPr lang="tr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74F8F2-AF6F-A549-9B91-8EC93104D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71C987-DDED-5A45-BD30-86B3D6051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0AAF-DE84-1347-AA98-9C95BA62F1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7037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4829E-9960-B34D-80BD-3AE2DA96B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672384-0D8F-5D47-AD4C-B79FB2CD2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BCF09-CACC-5241-8F23-884172C297F6}" type="datetimeFigureOut">
              <a:rPr lang="tr-TR" smtClean="0"/>
              <a:t>11.08.2023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7972B7-65EB-A447-8415-04E00F894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0A1DDC-44B6-AD41-917B-4DE07AAF5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0AAF-DE84-1347-AA98-9C95BA62F1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8421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875F9E-8C96-4742-B006-E91489B87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BCF09-CACC-5241-8F23-884172C297F6}" type="datetimeFigureOut">
              <a:rPr lang="tr-TR" smtClean="0"/>
              <a:t>11.08.2023</a:t>
            </a:fld>
            <a:endParaRPr lang="tr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6DA590-E2F8-E644-8B4C-21CED71BD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7E3053-E91F-C948-BD69-6FD79D10E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0AAF-DE84-1347-AA98-9C95BA62F1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741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3572A-65BA-B643-AB20-267BA4B52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389DC0-76BC-7140-B974-7B4D53957A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564144-4451-AE41-9AB9-A6A99C194C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487C20-9269-D946-92E9-0E7C1C8DA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BCF09-CACC-5241-8F23-884172C297F6}" type="datetimeFigureOut">
              <a:rPr lang="tr-TR" smtClean="0"/>
              <a:t>11.08.2023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D27857-DEBD-9046-9F5A-266248137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B3A684-EDD2-FA47-B310-EB8B51EBA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0AAF-DE84-1347-AA98-9C95BA62F1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3652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F8A02-1C25-EF45-8027-C1F6AE6A6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FCA161-095E-854C-92ED-5A25EAB2B4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415B40-4173-B64F-8BD0-3AF59568AC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A348A-B432-124C-A2BF-51922FCD2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BCF09-CACC-5241-8F23-884172C297F6}" type="datetimeFigureOut">
              <a:rPr lang="tr-TR" smtClean="0"/>
              <a:t>11.08.2023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C71338-2F96-C643-ACAE-2B65DBB1C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E7A758-1459-8147-BD19-0561387FF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0AAF-DE84-1347-AA98-9C95BA62F1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4566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1BB5A1-A1CE-BA46-A15B-587B52A99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7EB478-6BBD-BB43-8DA9-AD28903814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ADEA70-4C40-554E-B6FB-33D99C7F5F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BCF09-CACC-5241-8F23-884172C297F6}" type="datetimeFigureOut">
              <a:rPr lang="tr-TR" smtClean="0"/>
              <a:t>11.08.2023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4C4058-5B1C-6145-A8A6-6B56EED9F5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CC0FE-D937-E544-A6FC-703B6C403C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40AAF-DE84-1347-AA98-9C95BA62F1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5541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6569B-6C9B-2E4E-A095-3D7685C030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1913" y="745066"/>
            <a:ext cx="11071091" cy="965200"/>
          </a:xfrm>
        </p:spPr>
        <p:txBody>
          <a:bodyPr>
            <a:noAutofit/>
          </a:bodyPr>
          <a:lstStyle/>
          <a:p>
            <a:r>
              <a:rPr lang="tr-TR" sz="36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………. KULÜBÜ</a:t>
            </a:r>
            <a:br>
              <a:rPr lang="tr-TR" sz="36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tr-TR" sz="36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KULÜP KURMA BAŞVURU SUNUMU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941A461-D9C5-9A4B-A120-E402482C453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000"/>
          </a:blip>
          <a:stretch>
            <a:fillRect/>
          </a:stretch>
        </p:blipFill>
        <p:spPr>
          <a:xfrm rot="16200000">
            <a:off x="3930159" y="-1386268"/>
            <a:ext cx="5198457" cy="130587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75995A4-0C01-BA4E-A5AE-5E77032B3B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7831" y="6099350"/>
            <a:ext cx="2897404" cy="346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027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B7F7F-17FA-FA41-9993-F81790A6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547" y="1763"/>
            <a:ext cx="10515600" cy="1325563"/>
          </a:xfrm>
        </p:spPr>
        <p:txBody>
          <a:bodyPr>
            <a:normAutofit/>
          </a:bodyPr>
          <a:lstStyle/>
          <a:p>
            <a:r>
              <a:rPr lang="tr-TR" sz="32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Amaç ve Faaliyet Kapsamı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1E9F6E5-0EB0-5240-990C-AE1873D723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90479" y="0"/>
            <a:ext cx="1701521" cy="6854308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9955DDB-343B-784D-9700-6ACA1CC27C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7831" y="6099350"/>
            <a:ext cx="2897404" cy="346598"/>
          </a:xfrm>
          <a:prstGeom prst="rect">
            <a:avLst/>
          </a:prstGeom>
        </p:spPr>
      </p:pic>
      <p:graphicFrame>
        <p:nvGraphicFramePr>
          <p:cNvPr id="6" name="Tablo 7">
            <a:extLst>
              <a:ext uri="{FF2B5EF4-FFF2-40B4-BE49-F238E27FC236}">
                <a16:creationId xmlns:a16="http://schemas.microsoft.com/office/drawing/2014/main" id="{8032B9C8-FBB2-448B-1B05-B7CB3915A8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504114"/>
              </p:ext>
            </p:extLst>
          </p:nvPr>
        </p:nvGraphicFramePr>
        <p:xfrm>
          <a:off x="322940" y="1584935"/>
          <a:ext cx="851846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0121">
                  <a:extLst>
                    <a:ext uri="{9D8B030D-6E8A-4147-A177-3AD203B41FA5}">
                      <a16:colId xmlns:a16="http://schemas.microsoft.com/office/drawing/2014/main" val="2829338360"/>
                    </a:ext>
                  </a:extLst>
                </a:gridCol>
                <a:gridCol w="7908347">
                  <a:extLst>
                    <a:ext uri="{9D8B030D-6E8A-4147-A177-3AD203B41FA5}">
                      <a16:colId xmlns:a16="http://schemas.microsoft.com/office/drawing/2014/main" val="2505407222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tr-TR" dirty="0"/>
                        <a:t>AMAÇ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tr-TR" dirty="0"/>
                        <a:t>UNVAN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538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…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485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…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421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…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26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4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…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885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…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555341"/>
                  </a:ext>
                </a:extLst>
              </a:tr>
            </a:tbl>
          </a:graphicData>
        </a:graphic>
      </p:graphicFrame>
      <p:graphicFrame>
        <p:nvGraphicFramePr>
          <p:cNvPr id="8" name="Tablo 7">
            <a:extLst>
              <a:ext uri="{FF2B5EF4-FFF2-40B4-BE49-F238E27FC236}">
                <a16:creationId xmlns:a16="http://schemas.microsoft.com/office/drawing/2014/main" id="{0C62CD80-AF44-0131-E21D-ADE0F6FF8E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841765"/>
              </p:ext>
            </p:extLst>
          </p:nvPr>
        </p:nvGraphicFramePr>
        <p:xfrm>
          <a:off x="322940" y="4068782"/>
          <a:ext cx="851846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0121">
                  <a:extLst>
                    <a:ext uri="{9D8B030D-6E8A-4147-A177-3AD203B41FA5}">
                      <a16:colId xmlns:a16="http://schemas.microsoft.com/office/drawing/2014/main" val="2829338360"/>
                    </a:ext>
                  </a:extLst>
                </a:gridCol>
                <a:gridCol w="7908347">
                  <a:extLst>
                    <a:ext uri="{9D8B030D-6E8A-4147-A177-3AD203B41FA5}">
                      <a16:colId xmlns:a16="http://schemas.microsoft.com/office/drawing/2014/main" val="2505407222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tr-TR" dirty="0"/>
                        <a:t>KAPSAM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tr-TR" dirty="0"/>
                        <a:t>UNVAN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538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…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485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…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421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…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26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4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…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885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…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555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203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B7F7F-17FA-FA41-9993-F81790A6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59" y="17658"/>
            <a:ext cx="10515600" cy="1325563"/>
          </a:xfrm>
        </p:spPr>
        <p:txBody>
          <a:bodyPr>
            <a:normAutofit/>
          </a:bodyPr>
          <a:lstStyle/>
          <a:p>
            <a:r>
              <a:rPr lang="tr-TR" sz="32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Kurucu Üye Listesi &amp; Yönetim Kurulu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1E9F6E5-0EB0-5240-990C-AE1873D723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90479" y="0"/>
            <a:ext cx="1701521" cy="6854308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9955DDB-343B-784D-9700-6ACA1CC27C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7831" y="6099350"/>
            <a:ext cx="2897404" cy="346598"/>
          </a:xfrm>
          <a:prstGeom prst="rect">
            <a:avLst/>
          </a:prstGeom>
        </p:spPr>
      </p:pic>
      <p:graphicFrame>
        <p:nvGraphicFramePr>
          <p:cNvPr id="6" name="Tablo 7">
            <a:extLst>
              <a:ext uri="{FF2B5EF4-FFF2-40B4-BE49-F238E27FC236}">
                <a16:creationId xmlns:a16="http://schemas.microsoft.com/office/drawing/2014/main" id="{88B3B967-1FE3-F35F-6FFF-7EA5267BDF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669390"/>
              </p:ext>
            </p:extLst>
          </p:nvPr>
        </p:nvGraphicFramePr>
        <p:xfrm>
          <a:off x="1190687" y="1690688"/>
          <a:ext cx="8518468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2007">
                  <a:extLst>
                    <a:ext uri="{9D8B030D-6E8A-4147-A177-3AD203B41FA5}">
                      <a16:colId xmlns:a16="http://schemas.microsoft.com/office/drawing/2014/main" val="2829338360"/>
                    </a:ext>
                  </a:extLst>
                </a:gridCol>
                <a:gridCol w="2412617">
                  <a:extLst>
                    <a:ext uri="{9D8B030D-6E8A-4147-A177-3AD203B41FA5}">
                      <a16:colId xmlns:a16="http://schemas.microsoft.com/office/drawing/2014/main" val="2505407222"/>
                    </a:ext>
                  </a:extLst>
                </a:gridCol>
                <a:gridCol w="5103844">
                  <a:extLst>
                    <a:ext uri="{9D8B030D-6E8A-4147-A177-3AD203B41FA5}">
                      <a16:colId xmlns:a16="http://schemas.microsoft.com/office/drawing/2014/main" val="10685625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UNVAN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AÇIKLAMA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538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Başkan Adı ve Soyadı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…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485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/>
                        <a:t>Başkan Yrd. Adı Soyadı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…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929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/>
                        <a:t>Yazman Adı Soyadı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…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278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4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/>
                        <a:t>Sayman Adı Soyadı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…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438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Asil Üye Adı Soyadı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…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592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Yedek Üye Adı Soyadı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…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659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Yedek Üye Adı Soyadı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…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22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Yedek Üye Adı Soyadı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…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800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Yedek Üye Adı Soyadı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…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526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Yedek Üye Adı Soyadı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411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3779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B7F7F-17FA-FA41-9993-F81790A6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868" y="1847"/>
            <a:ext cx="10515600" cy="1325563"/>
          </a:xfrm>
        </p:spPr>
        <p:txBody>
          <a:bodyPr>
            <a:normAutofit/>
          </a:bodyPr>
          <a:lstStyle/>
          <a:p>
            <a:r>
              <a:rPr lang="tr-TR" sz="32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Yıllık Faaliyet Planı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1E9F6E5-0EB0-5240-990C-AE1873D723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90479" y="0"/>
            <a:ext cx="1701521" cy="6854308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9955DDB-343B-784D-9700-6ACA1CC27C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7831" y="6099350"/>
            <a:ext cx="2897404" cy="346598"/>
          </a:xfrm>
          <a:prstGeom prst="rect">
            <a:avLst/>
          </a:prstGeom>
        </p:spPr>
      </p:pic>
      <p:graphicFrame>
        <p:nvGraphicFramePr>
          <p:cNvPr id="3" name="Tablo 7">
            <a:extLst>
              <a:ext uri="{FF2B5EF4-FFF2-40B4-BE49-F238E27FC236}">
                <a16:creationId xmlns:a16="http://schemas.microsoft.com/office/drawing/2014/main" id="{61428515-A68D-0F19-1B3B-46137B26DD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360967"/>
              </p:ext>
            </p:extLst>
          </p:nvPr>
        </p:nvGraphicFramePr>
        <p:xfrm>
          <a:off x="322940" y="1490961"/>
          <a:ext cx="9838096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9971">
                  <a:extLst>
                    <a:ext uri="{9D8B030D-6E8A-4147-A177-3AD203B41FA5}">
                      <a16:colId xmlns:a16="http://schemas.microsoft.com/office/drawing/2014/main" val="2829338360"/>
                    </a:ext>
                  </a:extLst>
                </a:gridCol>
                <a:gridCol w="2088869">
                  <a:extLst>
                    <a:ext uri="{9D8B030D-6E8A-4147-A177-3AD203B41FA5}">
                      <a16:colId xmlns:a16="http://schemas.microsoft.com/office/drawing/2014/main" val="2505407222"/>
                    </a:ext>
                  </a:extLst>
                </a:gridCol>
                <a:gridCol w="2435289">
                  <a:extLst>
                    <a:ext uri="{9D8B030D-6E8A-4147-A177-3AD203B41FA5}">
                      <a16:colId xmlns:a16="http://schemas.microsoft.com/office/drawing/2014/main" val="1488397065"/>
                    </a:ext>
                  </a:extLst>
                </a:gridCol>
                <a:gridCol w="1418253">
                  <a:extLst>
                    <a:ext uri="{9D8B030D-6E8A-4147-A177-3AD203B41FA5}">
                      <a16:colId xmlns:a16="http://schemas.microsoft.com/office/drawing/2014/main" val="1068562500"/>
                    </a:ext>
                  </a:extLst>
                </a:gridCol>
                <a:gridCol w="1497500">
                  <a:extLst>
                    <a:ext uri="{9D8B030D-6E8A-4147-A177-3AD203B41FA5}">
                      <a16:colId xmlns:a16="http://schemas.microsoft.com/office/drawing/2014/main" val="480251971"/>
                    </a:ext>
                  </a:extLst>
                </a:gridCol>
                <a:gridCol w="1768214">
                  <a:extLst>
                    <a:ext uri="{9D8B030D-6E8A-4147-A177-3AD203B41FA5}">
                      <a16:colId xmlns:a16="http://schemas.microsoft.com/office/drawing/2014/main" val="19441491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FAALİYET  ADI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AÇIKLAMA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TARİH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YER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BÜTÇE 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538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485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929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278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4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438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592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659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22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800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526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411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6766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010414E-B848-554A-8076-79F2B0B5FD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8061" y="1888168"/>
            <a:ext cx="4195878" cy="3077971"/>
          </a:xfrm>
        </p:spPr>
      </p:pic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8B072C3A-01C1-3A40-8278-E9773B2B71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0479" y="0"/>
            <a:ext cx="1701521" cy="6854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980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122</Words>
  <Application>Microsoft Office PowerPoint</Application>
  <PresentationFormat>Geniş ekran</PresentationFormat>
  <Paragraphs>75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Helvetica Neue</vt:lpstr>
      <vt:lpstr>Office Theme</vt:lpstr>
      <vt:lpstr>………. KULÜBÜ KULÜP KURMA BAŞVURU SUNUMU</vt:lpstr>
      <vt:lpstr>Amaç ve Faaliyet Kapsamı</vt:lpstr>
      <vt:lpstr>Kurucu Üye Listesi &amp; Yönetim Kurulu</vt:lpstr>
      <vt:lpstr>Yıllık Faaliyet Planı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Rapor Adı</dc:title>
  <dc:creator>Microsoft Office User</dc:creator>
  <cp:lastModifiedBy>Salih Özüduruk</cp:lastModifiedBy>
  <cp:revision>8</cp:revision>
  <dcterms:created xsi:type="dcterms:W3CDTF">2019-09-10T13:31:28Z</dcterms:created>
  <dcterms:modified xsi:type="dcterms:W3CDTF">2023-08-11T12:53:55Z</dcterms:modified>
</cp:coreProperties>
</file>