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2" r:id="rId4"/>
    <p:sldId id="263" r:id="rId5"/>
    <p:sldId id="265" r:id="rId6"/>
    <p:sldId id="264" r:id="rId7"/>
    <p:sldId id="266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1D34"/>
    <a:srgbClr val="092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47"/>
    <p:restoredTop sz="94674"/>
  </p:normalViewPr>
  <p:slideViewPr>
    <p:cSldViewPr snapToGrid="0" snapToObjects="1" showGuides="1">
      <p:cViewPr varScale="1">
        <p:scale>
          <a:sx n="78" d="100"/>
          <a:sy n="78" d="100"/>
        </p:scale>
        <p:origin x="97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ED305-3FF2-0748-9AAE-645A8F4931AD}" type="datetimeFigureOut">
              <a:rPr lang="tr-TR" smtClean="0"/>
              <a:t>22.04.2026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A3882-C2E3-BB4C-9F92-60BC61A768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993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898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223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39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114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85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366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2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18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65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5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2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9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82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5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3000">
              <a:schemeClr val="accent3">
                <a:lumMod val="0"/>
                <a:lumOff val="100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6728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199631"/>
            <a:ext cx="8717280" cy="1201681"/>
          </a:xfrm>
        </p:spPr>
        <p:txBody>
          <a:bodyPr/>
          <a:lstStyle/>
          <a:p>
            <a:r>
              <a:rPr lang="tr-TR" b="1" dirty="0">
                <a:solidFill>
                  <a:srgbClr val="A41D34"/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TITLE OF THE STUDY</a:t>
            </a:r>
            <a:endParaRPr lang="en-US" b="1" dirty="0">
              <a:solidFill>
                <a:srgbClr val="A41D34"/>
              </a:solidFill>
              <a:latin typeface="Calibri" panose="020F0502020204030204" pitchFamily="34" charset="0"/>
              <a:ea typeface="Montserrat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99746" y="4642411"/>
            <a:ext cx="9144000" cy="1655762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rgbClr val="092D78"/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Author 1</a:t>
            </a:r>
          </a:p>
          <a:p>
            <a:r>
              <a:rPr lang="tr-TR" sz="2800" dirty="0">
                <a:solidFill>
                  <a:srgbClr val="092D78"/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Author 2</a:t>
            </a:r>
            <a:endParaRPr lang="en-US" sz="2800" dirty="0">
              <a:solidFill>
                <a:srgbClr val="092D78"/>
              </a:solidFill>
              <a:latin typeface="Calibri" panose="020F0502020204030204" pitchFamily="34" charset="0"/>
              <a:ea typeface="Montserrat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6B8CDB-8ACC-DB4A-AE73-41325F669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523" y="947083"/>
            <a:ext cx="2190951" cy="2530724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-999746" y="595439"/>
            <a:ext cx="14317017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IHU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GradCon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202</a:t>
            </a:r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93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INTRODUCTION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Problem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study</a:t>
            </a:r>
            <a:endParaRPr lang="tr-TR" dirty="0"/>
          </a:p>
          <a:p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literature</a:t>
            </a:r>
            <a:endParaRPr lang="tr-TR" dirty="0"/>
          </a:p>
          <a:p>
            <a:r>
              <a:rPr lang="tr-TR" dirty="0" err="1"/>
              <a:t>Aim</a:t>
            </a:r>
            <a:r>
              <a:rPr lang="en-US" dirty="0"/>
              <a:t> of the study</a:t>
            </a:r>
            <a:r>
              <a:rPr lang="tr-TR" dirty="0"/>
              <a:t>  </a:t>
            </a:r>
          </a:p>
          <a:p>
            <a:r>
              <a:rPr lang="tr-TR" dirty="0" err="1"/>
              <a:t>Importance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</a:t>
            </a:r>
          </a:p>
          <a:p>
            <a:r>
              <a:rPr lang="tr-TR" dirty="0"/>
              <a:t>Problem </a:t>
            </a:r>
            <a:r>
              <a:rPr lang="tr-TR" dirty="0" err="1"/>
              <a:t>Statements</a:t>
            </a:r>
            <a:r>
              <a:rPr lang="tr-TR" dirty="0"/>
              <a:t> &amp; </a:t>
            </a:r>
            <a:r>
              <a:rPr lang="tr-TR" dirty="0" err="1"/>
              <a:t>Hypothesis</a:t>
            </a: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338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RESEARCH PROBLEM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778" y="2064513"/>
            <a:ext cx="10515600" cy="4351338"/>
          </a:xfrm>
        </p:spPr>
        <p:txBody>
          <a:bodyPr/>
          <a:lstStyle/>
          <a:p>
            <a:r>
              <a:rPr lang="tr-TR" dirty="0"/>
              <a:t>Main problem</a:t>
            </a:r>
          </a:p>
          <a:p>
            <a:r>
              <a:rPr lang="tr-TR" dirty="0" err="1"/>
              <a:t>Sub-problems</a:t>
            </a: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815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METHOD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method</a:t>
            </a:r>
            <a:endParaRPr lang="tr-TR" dirty="0"/>
          </a:p>
          <a:p>
            <a:r>
              <a:rPr lang="tr-TR" dirty="0" err="1"/>
              <a:t>Population</a:t>
            </a:r>
            <a:r>
              <a:rPr lang="tr-TR" dirty="0"/>
              <a:t> / </a:t>
            </a:r>
            <a:r>
              <a:rPr lang="tr-TR" dirty="0" err="1"/>
              <a:t>Sample</a:t>
            </a:r>
            <a:r>
              <a:rPr lang="tr-TR" dirty="0"/>
              <a:t> / </a:t>
            </a:r>
            <a:r>
              <a:rPr lang="tr-TR" dirty="0" err="1"/>
              <a:t>Study</a:t>
            </a:r>
            <a:r>
              <a:rPr lang="tr-TR" dirty="0"/>
              <a:t> </a:t>
            </a:r>
            <a:r>
              <a:rPr lang="tr-TR" dirty="0" err="1"/>
              <a:t>Group</a:t>
            </a:r>
            <a:endParaRPr lang="tr-TR" dirty="0"/>
          </a:p>
          <a:p>
            <a:r>
              <a:rPr lang="tr-TR" dirty="0"/>
              <a:t>Data </a:t>
            </a:r>
            <a:r>
              <a:rPr lang="tr-TR" dirty="0" err="1"/>
              <a:t>collection</a:t>
            </a:r>
            <a:r>
              <a:rPr lang="tr-TR" dirty="0"/>
              <a:t> </a:t>
            </a:r>
            <a:r>
              <a:rPr lang="tr-TR" dirty="0" err="1"/>
              <a:t>tool</a:t>
            </a:r>
            <a:endParaRPr lang="tr-TR" dirty="0"/>
          </a:p>
          <a:p>
            <a:r>
              <a:rPr lang="tr-TR" dirty="0"/>
              <a:t>Data </a:t>
            </a:r>
            <a:r>
              <a:rPr lang="tr-TR" dirty="0" err="1"/>
              <a:t>analysis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794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3878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FINDINGS 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697" y="2055813"/>
            <a:ext cx="10515600" cy="4351338"/>
          </a:xfrm>
        </p:spPr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main </a:t>
            </a:r>
            <a:r>
              <a:rPr lang="tr-TR" dirty="0" err="1"/>
              <a:t>results</a:t>
            </a:r>
            <a:r>
              <a:rPr lang="tr-TR" dirty="0"/>
              <a:t> </a:t>
            </a:r>
          </a:p>
          <a:p>
            <a:r>
              <a:rPr lang="tr-TR" dirty="0" err="1"/>
              <a:t>Tables</a:t>
            </a:r>
            <a:r>
              <a:rPr lang="tr-TR" dirty="0"/>
              <a:t> </a:t>
            </a:r>
          </a:p>
          <a:p>
            <a:r>
              <a:rPr lang="tr-TR" dirty="0" err="1"/>
              <a:t>Comments</a:t>
            </a:r>
            <a:r>
              <a:rPr lang="tr-TR" dirty="0"/>
              <a:t> (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needed</a:t>
            </a:r>
            <a:r>
              <a:rPr lang="tr-TR" dirty="0"/>
              <a:t>)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findings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study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879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197" y="421329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DISCUSSION AND SUGGESTIONS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569" y="2233610"/>
            <a:ext cx="10515600" cy="4351338"/>
          </a:xfrm>
        </p:spPr>
        <p:txBody>
          <a:bodyPr/>
          <a:lstStyle/>
          <a:p>
            <a:r>
              <a:rPr lang="tr-TR" dirty="0" err="1"/>
              <a:t>Discussion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literature</a:t>
            </a:r>
            <a:endParaRPr lang="tr-TR" dirty="0"/>
          </a:p>
          <a:p>
            <a:r>
              <a:rPr lang="tr-TR" dirty="0" err="1"/>
              <a:t>Suggestions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future</a:t>
            </a:r>
            <a:r>
              <a:rPr lang="tr-TR" dirty="0"/>
              <a:t> </a:t>
            </a:r>
            <a:r>
              <a:rPr lang="tr-TR" dirty="0" err="1"/>
              <a:t>studies</a:t>
            </a:r>
            <a:r>
              <a:rPr lang="tr-TR" dirty="0"/>
              <a:t>, </a:t>
            </a:r>
            <a:r>
              <a:rPr lang="tr-TR" dirty="0" err="1"/>
              <a:t>systems</a:t>
            </a:r>
            <a:r>
              <a:rPr lang="tr-TR" dirty="0"/>
              <a:t>, </a:t>
            </a:r>
            <a:r>
              <a:rPr lang="tr-TR" dirty="0" err="1"/>
              <a:t>etc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29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REFERENCES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References</a:t>
            </a:r>
            <a:r>
              <a:rPr lang="tr-TR" dirty="0"/>
              <a:t> in APA format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869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2D3A9D-3A8C-0E45-92DF-DCF20FC5CF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5BCC8E-3FF4-C740-9822-6FF1B6F540E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210F0A8-4884-5A43-B4DF-F114F1F9307B}"/>
              </a:ext>
            </a:extLst>
          </p:cNvPr>
          <p:cNvSpPr txBox="1">
            <a:spLocks/>
          </p:cNvSpPr>
          <p:nvPr/>
        </p:nvSpPr>
        <p:spPr>
          <a:xfrm>
            <a:off x="1524000" y="3539266"/>
            <a:ext cx="9144000" cy="1290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THANK YOU FOR YOUR ATTENTION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Montserrat" charset="0"/>
              <a:cs typeface="Calibri" panose="020F050202020403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D66B6E4-5EFC-0B4E-918F-3B1B355A67FB}"/>
              </a:ext>
            </a:extLst>
          </p:cNvPr>
          <p:cNvSpPr txBox="1">
            <a:spLocks/>
          </p:cNvSpPr>
          <p:nvPr/>
        </p:nvSpPr>
        <p:spPr>
          <a:xfrm>
            <a:off x="1369620" y="5015922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>
                <a:solidFill>
                  <a:schemeClr val="bg1"/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Author 1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bg1"/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Author 2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Montserrat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498447-F478-9942-A9B7-01ACCEBF8F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8857" y="400692"/>
            <a:ext cx="2714286" cy="313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706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102</Words>
  <Application>Microsoft Office PowerPoint</Application>
  <PresentationFormat>Geniş ekran</PresentationFormat>
  <Paragraphs>36</Paragraphs>
  <Slides>8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TITLE OF THE STUDY</vt:lpstr>
      <vt:lpstr>INTRODUCTION</vt:lpstr>
      <vt:lpstr>RESEARCH PROBLEM</vt:lpstr>
      <vt:lpstr>METHOD</vt:lpstr>
      <vt:lpstr>FINDINGS </vt:lpstr>
      <vt:lpstr>DISCUSSION AND SUGGESTIONS</vt:lpstr>
      <vt:lpstr>REFERENCES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GİRİŞ</dc:title>
  <dc:creator>Ergin Güçlü</dc:creator>
  <cp:lastModifiedBy>Halit Topçu</cp:lastModifiedBy>
  <cp:revision>20</cp:revision>
  <dcterms:created xsi:type="dcterms:W3CDTF">2017-03-06T05:56:24Z</dcterms:created>
  <dcterms:modified xsi:type="dcterms:W3CDTF">2026-04-22T13:50:35Z</dcterms:modified>
</cp:coreProperties>
</file>